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75" r:id="rId3"/>
    <p:sldId id="300" r:id="rId4"/>
    <p:sldId id="299" r:id="rId5"/>
    <p:sldId id="301" r:id="rId6"/>
    <p:sldId id="303" r:id="rId7"/>
    <p:sldId id="302" r:id="rId8"/>
    <p:sldId id="27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3F2"/>
    <a:srgbClr val="358688"/>
    <a:srgbClr val="DE09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937"/>
    <p:restoredTop sz="96208"/>
  </p:normalViewPr>
  <p:slideViewPr>
    <p:cSldViewPr snapToGrid="0" snapToObjects="1">
      <p:cViewPr varScale="1">
        <p:scale>
          <a:sx n="75" d="100"/>
          <a:sy n="75" d="100"/>
        </p:scale>
        <p:origin x="160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17157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211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291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83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76277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37853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6645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691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12/4/19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64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0059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12/4/19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731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12/4/19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85375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8FB238-ABA8-3847-9D2D-E36A861E19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/>
              <a:t>Reservation</a:t>
            </a:r>
            <a:br>
              <a:rPr kumimoji="1" lang="en-US" altLang="ko-KR" dirty="0"/>
            </a:br>
            <a:r>
              <a:rPr kumimoji="1" lang="en-US" altLang="ko-KR" dirty="0"/>
              <a:t>System</a:t>
            </a:r>
            <a:endParaRPr kumimoji="1"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03052E-36FB-D046-97D5-498B3339E6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15045" y="4751097"/>
            <a:ext cx="8045373" cy="742279"/>
          </a:xfrm>
        </p:spPr>
        <p:txBody>
          <a:bodyPr>
            <a:normAutofit lnSpcReduction="10000"/>
          </a:bodyPr>
          <a:lstStyle/>
          <a:p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학년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반 </a:t>
            </a:r>
            <a:r>
              <a:rPr kumimoji="1" lang="en-US" altLang="ko-KR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201844077</a:t>
            </a:r>
            <a:r>
              <a:rPr kumimoji="1" lang="ko-KR" alt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endParaRPr kumimoji="1" lang="en-US" altLang="ko-KR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r>
              <a:rPr kumimoji="1" lang="ko-KR" altLang="en-US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노현진</a:t>
            </a:r>
            <a:endParaRPr kumimoji="1" lang="ko-KR" altLang="en-US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ADA262-72F1-DD4D-99AB-921F4E1AC0A0}"/>
              </a:ext>
            </a:extLst>
          </p:cNvPr>
          <p:cNvSpPr txBox="1"/>
          <p:nvPr/>
        </p:nvSpPr>
        <p:spPr>
          <a:xfrm>
            <a:off x="168166" y="24909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0439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1B0A7D14-7B67-4022-A8BE-1CCD4A0F1B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43" name="Freeform 6">
            <a:extLst>
              <a:ext uri="{FF2B5EF4-FFF2-40B4-BE49-F238E27FC236}">
                <a16:creationId xmlns:a16="http://schemas.microsoft.com/office/drawing/2014/main" id="{AB09A9E8-BF27-4613-A775-071F08208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3AFE299-6F79-44AF-9A77-2DC2DC1F8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49BA1562-4269-E64E-AA58-3085DF4E2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121434"/>
            <a:ext cx="10178322" cy="517357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kumimoji="1" lang="en-US" altLang="ko-KR" sz="3200" dirty="0">
              <a:latin typeface="+mj-ea"/>
              <a:ea typeface="+mj-ea"/>
              <a:sym typeface="Wingdings" pitchFamily="2" charset="2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kumimoji="1" lang="ko-KR" altLang="en-US" sz="3200" dirty="0">
                <a:latin typeface="+mj-ea"/>
                <a:ea typeface="+mj-ea"/>
                <a:sym typeface="Wingdings" pitchFamily="2" charset="2"/>
              </a:rPr>
              <a:t>연습실을 예약을 일대일 대화로 해야한다</a:t>
            </a:r>
            <a:r>
              <a:rPr kumimoji="1" lang="en-US" altLang="ko-KR" sz="3200" dirty="0">
                <a:latin typeface="+mj-ea"/>
                <a:ea typeface="+mj-ea"/>
                <a:sym typeface="Wingdings" pitchFamily="2" charset="2"/>
              </a:rPr>
              <a:t>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kumimoji="1" lang="ko-KR" altLang="en-US" sz="3200" dirty="0">
                <a:latin typeface="+mj-ea"/>
                <a:ea typeface="+mj-ea"/>
                <a:sym typeface="Wingdings" pitchFamily="2" charset="2"/>
              </a:rPr>
              <a:t>정확하게 사용 가능한 시간을 알 수 없다</a:t>
            </a:r>
            <a:r>
              <a:rPr kumimoji="1" lang="en-US" altLang="ko-KR" sz="3200" dirty="0">
                <a:latin typeface="+mj-ea"/>
                <a:ea typeface="+mj-ea"/>
                <a:sym typeface="Wingdings" pitchFamily="2" charset="2"/>
              </a:rPr>
              <a:t>.</a:t>
            </a:r>
          </a:p>
          <a:p>
            <a:pPr marL="0" indent="0" algn="ctr">
              <a:buNone/>
            </a:pPr>
            <a:endParaRPr kumimoji="1" lang="en-US" altLang="ko-KR" sz="3200" dirty="0">
              <a:latin typeface="+mj-ea"/>
              <a:ea typeface="+mj-ea"/>
              <a:sym typeface="Wingdings" pitchFamily="2" charset="2"/>
            </a:endParaRPr>
          </a:p>
          <a:p>
            <a:pPr marL="0" indent="0" algn="ctr">
              <a:buNone/>
            </a:pPr>
            <a:r>
              <a:rPr kumimoji="1" lang="en-US" altLang="ko-KR" sz="4400" b="1" u="sng" dirty="0">
                <a:latin typeface="+mj-ea"/>
                <a:ea typeface="+mj-ea"/>
                <a:sym typeface="Wingdings" pitchFamily="2" charset="2"/>
              </a:rPr>
              <a:t></a:t>
            </a:r>
            <a:r>
              <a:rPr kumimoji="1" lang="ko-KR" altLang="en-US" sz="4400" b="1" u="sng" dirty="0">
                <a:latin typeface="+mj-ea"/>
                <a:ea typeface="+mj-ea"/>
                <a:sym typeface="Wingdings" pitchFamily="2" charset="2"/>
              </a:rPr>
              <a:t> </a:t>
            </a:r>
            <a:r>
              <a:rPr kumimoji="1" lang="en-US" altLang="ko-KR" sz="4400" b="1" u="sng" dirty="0">
                <a:latin typeface="+mj-ea"/>
                <a:ea typeface="+mj-ea"/>
                <a:sym typeface="Wingdings" pitchFamily="2" charset="2"/>
              </a:rPr>
              <a:t>‘</a:t>
            </a:r>
            <a:r>
              <a:rPr kumimoji="1" lang="ko-KR" altLang="en-US" sz="4400" b="1" u="sng" dirty="0">
                <a:solidFill>
                  <a:srgbClr val="002060"/>
                </a:solidFill>
                <a:latin typeface="+mj-ea"/>
                <a:ea typeface="+mj-ea"/>
                <a:sym typeface="Wingdings" pitchFamily="2" charset="2"/>
              </a:rPr>
              <a:t>연습실 예약 시스템</a:t>
            </a:r>
            <a:r>
              <a:rPr kumimoji="1" lang="en-US" altLang="ko-KR" sz="4400" b="1" u="sng" dirty="0">
                <a:solidFill>
                  <a:srgbClr val="002060"/>
                </a:solidFill>
                <a:latin typeface="+mj-ea"/>
                <a:ea typeface="+mj-ea"/>
                <a:sym typeface="Wingdings" pitchFamily="2" charset="2"/>
              </a:rPr>
              <a:t>'</a:t>
            </a:r>
          </a:p>
          <a:p>
            <a:pPr marL="0" indent="0">
              <a:buNone/>
            </a:pPr>
            <a:endParaRPr kumimoji="1" lang="en-US" altLang="ko-KR" sz="1800" dirty="0">
              <a:latin typeface="+mj-ea"/>
              <a:ea typeface="+mj-ea"/>
              <a:sym typeface="Wingdings" pitchFamily="2" charset="2"/>
            </a:endParaRPr>
          </a:p>
        </p:txBody>
      </p:sp>
      <p:sp>
        <p:nvSpPr>
          <p:cNvPr id="37" name="내용 개체 틀 2">
            <a:extLst>
              <a:ext uri="{FF2B5EF4-FFF2-40B4-BE49-F238E27FC236}">
                <a16:creationId xmlns:a16="http://schemas.microsoft.com/office/drawing/2014/main" id="{62D8332F-A160-554E-99E3-CC967A01FDA2}"/>
              </a:ext>
            </a:extLst>
          </p:cNvPr>
          <p:cNvSpPr txBox="1">
            <a:spLocks/>
          </p:cNvSpPr>
          <p:nvPr/>
        </p:nvSpPr>
        <p:spPr>
          <a:xfrm>
            <a:off x="7491082" y="705199"/>
            <a:ext cx="1860653" cy="9672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kumimoji="1" lang="en-US" altLang="ko-KR" sz="4000" dirty="0">
              <a:latin typeface="+mj-ea"/>
              <a:ea typeface="+mj-ea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988630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D9270-964D-7944-9B24-127A90B9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 anchor="ctr">
            <a:normAutofit/>
          </a:bodyPr>
          <a:lstStyle/>
          <a:p>
            <a:r>
              <a:rPr kumimoji="1" lang="ko-KR" altLang="en-US" dirty="0"/>
              <a:t>연습실 예약 시스템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사용자</a:t>
            </a:r>
          </a:p>
        </p:txBody>
      </p:sp>
      <p:sp>
        <p:nvSpPr>
          <p:cNvPr id="33" name="내용 개체 틀 2">
            <a:extLst>
              <a:ext uri="{FF2B5EF4-FFF2-40B4-BE49-F238E27FC236}">
                <a16:creationId xmlns:a16="http://schemas.microsoft.com/office/drawing/2014/main" id="{49BA1562-4269-E64E-AA58-3085DF4E2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073535"/>
            <a:ext cx="6613362" cy="422147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✔️ 예약 기능</a:t>
            </a:r>
            <a:endParaRPr kumimoji="1"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  </a:t>
            </a:r>
            <a:r>
              <a:rPr kumimoji="1" lang="en-US" altLang="ko-KR" sz="1800" dirty="0">
                <a:latin typeface="+mj-ea"/>
                <a:ea typeface="+mj-ea"/>
              </a:rPr>
              <a:t>-</a:t>
            </a:r>
            <a:r>
              <a:rPr kumimoji="1" lang="ko-KR" altLang="en-US" sz="1800" dirty="0">
                <a:latin typeface="+mj-ea"/>
                <a:ea typeface="+mj-ea"/>
              </a:rPr>
              <a:t> 현재일 기준으로 </a:t>
            </a:r>
            <a:r>
              <a:rPr kumimoji="1" lang="en-US" altLang="ko-KR" sz="1800" dirty="0">
                <a:latin typeface="+mj-ea"/>
                <a:ea typeface="+mj-ea"/>
              </a:rPr>
              <a:t>2</a:t>
            </a:r>
            <a:r>
              <a:rPr kumimoji="1" lang="ko-KR" altLang="en-US" sz="1800" dirty="0">
                <a:latin typeface="+mj-ea"/>
                <a:ea typeface="+mj-ea"/>
              </a:rPr>
              <a:t>주일만 가능</a:t>
            </a:r>
            <a:r>
              <a:rPr kumimoji="1" lang="en-US" altLang="ko-KR" sz="1800" dirty="0">
                <a:latin typeface="+mj-ea"/>
                <a:ea typeface="+mj-ea"/>
              </a:rPr>
              <a:t>.</a:t>
            </a: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  </a:t>
            </a:r>
            <a:r>
              <a:rPr kumimoji="1" lang="en-US" altLang="ko-KR" sz="1800" dirty="0">
                <a:latin typeface="+mj-ea"/>
                <a:ea typeface="+mj-ea"/>
              </a:rPr>
              <a:t>-</a:t>
            </a:r>
            <a:r>
              <a:rPr kumimoji="1" lang="ko-KR" altLang="en-US" sz="1800" dirty="0">
                <a:latin typeface="+mj-ea"/>
                <a:ea typeface="+mj-ea"/>
              </a:rPr>
              <a:t> </a:t>
            </a:r>
            <a:r>
              <a:rPr kumimoji="1" lang="en-US" altLang="ko-KR" sz="1800" dirty="0">
                <a:latin typeface="+mj-ea"/>
                <a:ea typeface="+mj-ea"/>
              </a:rPr>
              <a:t>1</a:t>
            </a:r>
            <a:r>
              <a:rPr kumimoji="1" lang="ko-KR" altLang="en-US" sz="1800" dirty="0">
                <a:latin typeface="+mj-ea"/>
                <a:ea typeface="+mj-ea"/>
              </a:rPr>
              <a:t>일 </a:t>
            </a:r>
            <a:r>
              <a:rPr kumimoji="1" lang="en-US" altLang="ko-KR" sz="1800" dirty="0">
                <a:latin typeface="+mj-ea"/>
                <a:ea typeface="+mj-ea"/>
              </a:rPr>
              <a:t>2</a:t>
            </a:r>
            <a:r>
              <a:rPr kumimoji="1" lang="ko-KR" altLang="en-US" sz="1800" dirty="0">
                <a:latin typeface="+mj-ea"/>
                <a:ea typeface="+mj-ea"/>
              </a:rPr>
              <a:t>회만 가능</a:t>
            </a:r>
            <a:r>
              <a:rPr kumimoji="1" lang="en-US" altLang="ko-KR" sz="1800" dirty="0">
                <a:latin typeface="+mj-ea"/>
                <a:ea typeface="+mj-ea"/>
              </a:rPr>
              <a:t>.</a:t>
            </a: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✔️ 취소 기능</a:t>
            </a:r>
            <a:endParaRPr kumimoji="1"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  </a:t>
            </a:r>
            <a:r>
              <a:rPr kumimoji="1" lang="en-US" altLang="ko-KR" sz="1800" dirty="0">
                <a:latin typeface="+mj-ea"/>
                <a:ea typeface="+mj-ea"/>
              </a:rPr>
              <a:t>-</a:t>
            </a:r>
            <a:r>
              <a:rPr kumimoji="1" lang="ko-KR" altLang="en-US" sz="1800" dirty="0">
                <a:latin typeface="+mj-ea"/>
                <a:ea typeface="+mj-ea"/>
              </a:rPr>
              <a:t> 당일 취소 시</a:t>
            </a:r>
            <a:r>
              <a:rPr kumimoji="1" lang="en-US" altLang="ko-KR" sz="1800" dirty="0">
                <a:latin typeface="+mj-ea"/>
                <a:ea typeface="+mj-ea"/>
              </a:rPr>
              <a:t>,</a:t>
            </a:r>
            <a:r>
              <a:rPr kumimoji="1" lang="ko-KR" altLang="en-US" sz="1800" dirty="0">
                <a:latin typeface="+mj-ea"/>
                <a:ea typeface="+mj-ea"/>
              </a:rPr>
              <a:t> 페널티 </a:t>
            </a:r>
            <a:r>
              <a:rPr kumimoji="1" lang="en-US" altLang="ko-KR" sz="1800" dirty="0">
                <a:latin typeface="+mj-ea"/>
                <a:ea typeface="+mj-ea"/>
              </a:rPr>
              <a:t>1</a:t>
            </a:r>
            <a:r>
              <a:rPr kumimoji="1" lang="ko-KR" altLang="en-US" sz="1800" dirty="0">
                <a:latin typeface="+mj-ea"/>
                <a:ea typeface="+mj-ea"/>
              </a:rPr>
              <a:t>점</a:t>
            </a:r>
            <a:r>
              <a:rPr kumimoji="1" lang="en-US" altLang="ko-KR" sz="1800" dirty="0">
                <a:latin typeface="+mj-ea"/>
                <a:ea typeface="+mj-ea"/>
              </a:rPr>
              <a:t>.</a:t>
            </a: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  </a:t>
            </a:r>
            <a:r>
              <a:rPr kumimoji="1" lang="en-US" altLang="ko-KR" sz="1800" dirty="0">
                <a:latin typeface="+mj-ea"/>
                <a:ea typeface="+mj-ea"/>
              </a:rPr>
              <a:t>-</a:t>
            </a:r>
            <a:r>
              <a:rPr kumimoji="1" lang="ko-KR" altLang="en-US" sz="1800" dirty="0">
                <a:latin typeface="+mj-ea"/>
                <a:ea typeface="+mj-ea"/>
              </a:rPr>
              <a:t> 페널티 </a:t>
            </a:r>
            <a:r>
              <a:rPr kumimoji="1" lang="en-US" altLang="ko-KR" sz="1800" dirty="0">
                <a:latin typeface="+mj-ea"/>
                <a:ea typeface="+mj-ea"/>
              </a:rPr>
              <a:t>5</a:t>
            </a:r>
            <a:r>
              <a:rPr kumimoji="1" lang="ko-KR" altLang="en-US" sz="1800" dirty="0">
                <a:latin typeface="+mj-ea"/>
                <a:ea typeface="+mj-ea"/>
              </a:rPr>
              <a:t>점 누적</a:t>
            </a:r>
            <a:r>
              <a:rPr kumimoji="1" lang="en-US" altLang="ko-KR" sz="1800" dirty="0">
                <a:latin typeface="+mj-ea"/>
                <a:ea typeface="+mj-ea"/>
              </a:rPr>
              <a:t>,</a:t>
            </a:r>
            <a:r>
              <a:rPr kumimoji="1" lang="ko-KR" altLang="en-US" sz="1800" dirty="0">
                <a:latin typeface="+mj-ea"/>
                <a:ea typeface="+mj-ea"/>
              </a:rPr>
              <a:t> 그 날짜 기준으로 </a:t>
            </a:r>
            <a:r>
              <a:rPr kumimoji="1" lang="en-US" altLang="ko-KR" sz="1800" dirty="0">
                <a:latin typeface="+mj-ea"/>
                <a:ea typeface="+mj-ea"/>
              </a:rPr>
              <a:t>1</a:t>
            </a:r>
            <a:r>
              <a:rPr kumimoji="1" lang="ko-KR" altLang="en-US" sz="1800" dirty="0">
                <a:latin typeface="+mj-ea"/>
                <a:ea typeface="+mj-ea"/>
              </a:rPr>
              <a:t>주일간 예약 불가</a:t>
            </a:r>
            <a:r>
              <a:rPr kumimoji="1" lang="en-US" altLang="ko-KR" sz="1800" dirty="0">
                <a:latin typeface="+mj-ea"/>
                <a:ea typeface="+mj-ea"/>
              </a:rPr>
              <a:t>.</a:t>
            </a: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✔️ 내역 확인 기능</a:t>
            </a:r>
            <a:endParaRPr kumimoji="1"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 </a:t>
            </a:r>
            <a:r>
              <a:rPr kumimoji="1" lang="en-US" altLang="ko-KR" sz="1800" dirty="0">
                <a:latin typeface="+mj-ea"/>
                <a:ea typeface="+mj-ea"/>
                <a:sym typeface="Wingdings" pitchFamily="2" charset="2"/>
              </a:rPr>
              <a:t>-</a:t>
            </a: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달력을 이용하여 자신의 예약 내역 확인 가능</a:t>
            </a:r>
            <a:r>
              <a:rPr kumimoji="1" lang="en-US" altLang="ko-KR" sz="1800" dirty="0">
                <a:latin typeface="+mj-ea"/>
                <a:ea typeface="+mj-ea"/>
                <a:sym typeface="Wingdings" pitchFamily="2" charset="2"/>
              </a:rPr>
              <a:t>.</a:t>
            </a: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</a:t>
            </a:r>
            <a:endParaRPr kumimoji="1" lang="en-US" altLang="ko-KR" sz="1800" dirty="0">
              <a:latin typeface="+mj-ea"/>
              <a:ea typeface="+mj-ea"/>
              <a:sym typeface="Wingdings" pitchFamily="2" charset="2"/>
            </a:endParaRP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✔️ 공지사항</a:t>
            </a:r>
            <a:endParaRPr kumimoji="1" lang="en-US" altLang="ko-KR" sz="18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 </a:t>
            </a:r>
            <a:r>
              <a:rPr kumimoji="1" lang="en-US" altLang="ko-KR" sz="1800" dirty="0">
                <a:latin typeface="+mj-ea"/>
                <a:ea typeface="+mj-ea"/>
                <a:sym typeface="Wingdings" pitchFamily="2" charset="2"/>
              </a:rPr>
              <a:t>-</a:t>
            </a: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관리자가 올려놓은 공지사항을 읽기만 가능</a:t>
            </a:r>
            <a:endParaRPr kumimoji="1" lang="en-US" altLang="ko-KR" sz="1800" dirty="0">
              <a:latin typeface="+mj-ea"/>
              <a:ea typeface="+mj-ea"/>
              <a:sym typeface="Wingdings" pitchFamily="2" charset="2"/>
            </a:endParaRPr>
          </a:p>
          <a:p>
            <a:pPr marL="0" indent="0">
              <a:buNone/>
            </a:pPr>
            <a:endParaRPr kumimoji="1" lang="en-US" altLang="ko-KR" sz="1800" dirty="0">
              <a:latin typeface="+mj-ea"/>
              <a:ea typeface="+mj-ea"/>
              <a:sym typeface="Wingdings" pitchFamily="2" charset="2"/>
            </a:endParaRPr>
          </a:p>
          <a:p>
            <a:pPr marL="0" indent="0">
              <a:buNone/>
            </a:pPr>
            <a:endParaRPr kumimoji="1" lang="en-US" altLang="ko-KR" sz="1800" dirty="0">
              <a:latin typeface="+mj-ea"/>
              <a:ea typeface="+mj-ea"/>
              <a:sym typeface="Wingdings" pitchFamily="2" charset="2"/>
            </a:endParaRPr>
          </a:p>
        </p:txBody>
      </p:sp>
      <p:sp>
        <p:nvSpPr>
          <p:cNvPr id="37" name="내용 개체 틀 2">
            <a:extLst>
              <a:ext uri="{FF2B5EF4-FFF2-40B4-BE49-F238E27FC236}">
                <a16:creationId xmlns:a16="http://schemas.microsoft.com/office/drawing/2014/main" id="{62D8332F-A160-554E-99E3-CC967A01FDA2}"/>
              </a:ext>
            </a:extLst>
          </p:cNvPr>
          <p:cNvSpPr txBox="1">
            <a:spLocks/>
          </p:cNvSpPr>
          <p:nvPr/>
        </p:nvSpPr>
        <p:spPr>
          <a:xfrm>
            <a:off x="7491082" y="705199"/>
            <a:ext cx="1860653" cy="9672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kumimoji="1" lang="en-US" altLang="ko-KR" sz="4000" dirty="0">
              <a:latin typeface="+mj-ea"/>
              <a:ea typeface="+mj-ea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29772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D9270-964D-7944-9B24-127A90B9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 anchor="ctr">
            <a:normAutofit/>
          </a:bodyPr>
          <a:lstStyle/>
          <a:p>
            <a:r>
              <a:rPr kumimoji="1" lang="ko-KR" altLang="en-US" dirty="0"/>
              <a:t>연습실 예약 시스템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관리자</a:t>
            </a:r>
          </a:p>
        </p:txBody>
      </p:sp>
      <p:sp>
        <p:nvSpPr>
          <p:cNvPr id="37" name="내용 개체 틀 2">
            <a:extLst>
              <a:ext uri="{FF2B5EF4-FFF2-40B4-BE49-F238E27FC236}">
                <a16:creationId xmlns:a16="http://schemas.microsoft.com/office/drawing/2014/main" id="{62D8332F-A160-554E-99E3-CC967A01FDA2}"/>
              </a:ext>
            </a:extLst>
          </p:cNvPr>
          <p:cNvSpPr txBox="1">
            <a:spLocks/>
          </p:cNvSpPr>
          <p:nvPr/>
        </p:nvSpPr>
        <p:spPr>
          <a:xfrm>
            <a:off x="7491082" y="705199"/>
            <a:ext cx="1860653" cy="9672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kumimoji="1" lang="en-US" altLang="ko-KR" sz="4000" dirty="0">
              <a:latin typeface="+mj-ea"/>
              <a:ea typeface="+mj-ea"/>
              <a:sym typeface="Wingdings" pitchFamily="2" charset="2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ADE28772-2331-9E4D-BCD5-5343489B3E78}"/>
              </a:ext>
            </a:extLst>
          </p:cNvPr>
          <p:cNvSpPr txBox="1">
            <a:spLocks/>
          </p:cNvSpPr>
          <p:nvPr/>
        </p:nvSpPr>
        <p:spPr>
          <a:xfrm>
            <a:off x="1251678" y="2032656"/>
            <a:ext cx="5155720" cy="27926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✔️ 내역 확인 기능</a:t>
            </a:r>
            <a:endParaRPr kumimoji="1" lang="en-US" altLang="ko-KR" sz="1800" dirty="0">
              <a:latin typeface="+mj-ea"/>
              <a:ea typeface="+mj-e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 </a:t>
            </a:r>
            <a:r>
              <a:rPr kumimoji="1" lang="en-US" altLang="ko-KR" sz="1800" dirty="0">
                <a:latin typeface="+mj-ea"/>
                <a:ea typeface="+mj-ea"/>
                <a:sym typeface="Wingdings" pitchFamily="2" charset="2"/>
              </a:rPr>
              <a:t>-</a:t>
            </a: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달력을 이용하여 모든 사용자의 예약 내역을 볼 수 있음</a:t>
            </a:r>
            <a:r>
              <a:rPr kumimoji="1" lang="en-US" altLang="ko-KR" sz="1800" dirty="0">
                <a:latin typeface="+mj-ea"/>
                <a:ea typeface="+mj-ea"/>
                <a:sym typeface="Wingdings" pitchFamily="2" charset="2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ko-KR" altLang="en-US" sz="1800" dirty="0">
                <a:latin typeface="+mj-ea"/>
                <a:ea typeface="+mj-ea"/>
              </a:rPr>
              <a:t>✔️ 공지사항</a:t>
            </a:r>
            <a:endParaRPr kumimoji="1" lang="en-US" altLang="ko-KR" sz="1800" dirty="0">
              <a:latin typeface="+mj-ea"/>
              <a:ea typeface="+mj-ea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 </a:t>
            </a:r>
            <a:r>
              <a:rPr kumimoji="1" lang="en-US" altLang="ko-KR" sz="1800" dirty="0">
                <a:latin typeface="+mj-ea"/>
                <a:ea typeface="+mj-ea"/>
                <a:sym typeface="Wingdings" pitchFamily="2" charset="2"/>
              </a:rPr>
              <a:t>-</a:t>
            </a: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게시물을 올리고 수정하고 삭제 할 수 있음</a:t>
            </a:r>
            <a:r>
              <a:rPr kumimoji="1" lang="en-US" altLang="ko-KR" sz="1800" dirty="0">
                <a:latin typeface="+mj-ea"/>
                <a:ea typeface="+mj-ea"/>
                <a:sym typeface="Wingdings" pitchFamily="2" charset="2"/>
              </a:rPr>
              <a:t>.</a:t>
            </a: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</a:rPr>
              <a:t>✔️ 통계</a:t>
            </a:r>
            <a:endParaRPr kumimoji="1" lang="en-US" altLang="ko-KR" sz="1800" dirty="0">
              <a:latin typeface="+mj-ea"/>
            </a:endParaRPr>
          </a:p>
          <a:p>
            <a:pPr marL="0" indent="0">
              <a:buNone/>
            </a:pP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 </a:t>
            </a:r>
            <a:r>
              <a:rPr kumimoji="1" lang="en-US" altLang="ko-KR" sz="1800" dirty="0">
                <a:latin typeface="+mj-ea"/>
                <a:ea typeface="+mj-ea"/>
                <a:sym typeface="Wingdings" pitchFamily="2" charset="2"/>
              </a:rPr>
              <a:t>-</a:t>
            </a:r>
            <a:r>
              <a:rPr kumimoji="1" lang="ko-KR" altLang="en-US" sz="1800" dirty="0">
                <a:latin typeface="+mj-ea"/>
                <a:ea typeface="+mj-ea"/>
                <a:sym typeface="Wingdings" pitchFamily="2" charset="2"/>
              </a:rPr>
              <a:t> 예약과 관련한 통계를 볼 수 있음</a:t>
            </a:r>
            <a:r>
              <a:rPr kumimoji="1" lang="en-US" altLang="ko-KR" sz="1800" dirty="0">
                <a:latin typeface="+mj-ea"/>
                <a:ea typeface="+mj-ea"/>
                <a:sym typeface="Wingdings" pitchFamily="2" charset="2"/>
              </a:rPr>
              <a:t>.</a:t>
            </a:r>
          </a:p>
          <a:p>
            <a:pPr marL="0" indent="0">
              <a:buNone/>
            </a:pPr>
            <a:endParaRPr kumimoji="1" lang="en-US" altLang="ko-KR" sz="1800" dirty="0">
              <a:latin typeface="+mj-ea"/>
              <a:ea typeface="+mj-ea"/>
              <a:sym typeface="Wingdings" pitchFamily="2" charset="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ko-KR" sz="1800" dirty="0">
              <a:latin typeface="+mj-ea"/>
              <a:ea typeface="+mj-ea"/>
              <a:sym typeface="Wingdings" pitchFamily="2" charset="2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ko-KR" sz="1800" dirty="0">
              <a:latin typeface="+mj-ea"/>
              <a:ea typeface="+mj-ea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51557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온라인 미디어 5" descr="연습실 예약 프로그램 기능.mp4">
            <a:hlinkClick r:id="" action="ppaction://media"/>
            <a:extLst>
              <a:ext uri="{FF2B5EF4-FFF2-40B4-BE49-F238E27FC236}">
                <a16:creationId xmlns:a16="http://schemas.microsoft.com/office/drawing/2014/main" id="{36A9A6B8-358D-4741-9183-6DC80E9913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75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6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56142-1521-524B-B9D1-A096CC8DA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3257" y="3068102"/>
            <a:ext cx="3245486" cy="721796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>
                <a:latin typeface="+mj-ea"/>
              </a:rPr>
              <a:t>향후 계획</a:t>
            </a:r>
          </a:p>
        </p:txBody>
      </p:sp>
    </p:spTree>
    <p:extLst>
      <p:ext uri="{BB962C8B-B14F-4D97-AF65-F5344CB8AC3E}">
        <p14:creationId xmlns:p14="http://schemas.microsoft.com/office/powerpoint/2010/main" val="2551198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56142-1521-524B-B9D1-A096CC8DA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2879" y="3068102"/>
            <a:ext cx="10178322" cy="721796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>
                <a:latin typeface="+mj-ea"/>
              </a:rPr>
              <a:t>프로젝트를 마치며</a:t>
            </a:r>
            <a:r>
              <a:rPr kumimoji="1" lang="en-US" altLang="ko-KR" dirty="0">
                <a:latin typeface="+mj-ea"/>
              </a:rPr>
              <a:t>,</a:t>
            </a:r>
            <a:endParaRPr kumimoji="1" lang="ko-KR" altLang="en-US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71957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DB7BBA6-3122-A541-BD5F-4AB36843191B}"/>
              </a:ext>
            </a:extLst>
          </p:cNvPr>
          <p:cNvSpPr txBox="1"/>
          <p:nvPr/>
        </p:nvSpPr>
        <p:spPr>
          <a:xfrm>
            <a:off x="4226591" y="2784250"/>
            <a:ext cx="43828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400" dirty="0">
                <a:latin typeface="+mj-ea"/>
                <a:ea typeface="+mj-ea"/>
              </a:rPr>
              <a:t> </a:t>
            </a:r>
            <a:r>
              <a:rPr kumimoji="1" lang="ko-KR" altLang="en-US" sz="4400" dirty="0">
                <a:latin typeface="+mj-ea"/>
                <a:ea typeface="+mj-ea"/>
              </a:rPr>
              <a:t>감사합니다</a:t>
            </a:r>
            <a:r>
              <a:rPr kumimoji="1" lang="en-US" altLang="ko-KR" sz="4400" dirty="0">
                <a:latin typeface="+mj-ea"/>
                <a:ea typeface="+mj-ea"/>
              </a:rPr>
              <a:t>.</a:t>
            </a:r>
            <a:endParaRPr kumimoji="1" lang="ko-KR" altLang="en-US" sz="4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260359726"/>
      </p:ext>
    </p:extLst>
  </p:cSld>
  <p:clrMapOvr>
    <a:masterClrMapping/>
  </p:clrMapOvr>
</p:sld>
</file>

<file path=ppt/theme/theme1.xml><?xml version="1.0" encoding="utf-8"?>
<a:theme xmlns:a="http://schemas.openxmlformats.org/drawingml/2006/main" name="배지">
  <a:themeElements>
    <a:clrScheme name="배지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배지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배지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156</Words>
  <Application>Microsoft Macintosh PowerPoint</Application>
  <PresentationFormat>와이드스크린</PresentationFormat>
  <Paragraphs>30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맑은 고딕</vt:lpstr>
      <vt:lpstr>맑은 고딕</vt:lpstr>
      <vt:lpstr>Arial</vt:lpstr>
      <vt:lpstr>Gill Sans MT</vt:lpstr>
      <vt:lpstr>Impact</vt:lpstr>
      <vt:lpstr>배지</vt:lpstr>
      <vt:lpstr>Reservation System</vt:lpstr>
      <vt:lpstr>PowerPoint 프레젠테이션</vt:lpstr>
      <vt:lpstr>연습실 예약 시스템  - 사용자</vt:lpstr>
      <vt:lpstr>연습실 예약 시스템  - 관리자</vt:lpstr>
      <vt:lpstr>PowerPoint 프레젠테이션</vt:lpstr>
      <vt:lpstr>향후 계획</vt:lpstr>
      <vt:lpstr>프로젝트를 마치며,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Reservation System</dc:title>
  <dc:creator>노 현진</dc:creator>
  <cp:lastModifiedBy>노 현진</cp:lastModifiedBy>
  <cp:revision>15</cp:revision>
  <dcterms:created xsi:type="dcterms:W3CDTF">2019-12-04T02:11:45Z</dcterms:created>
  <dcterms:modified xsi:type="dcterms:W3CDTF">2019-12-04T02:51:26Z</dcterms:modified>
</cp:coreProperties>
</file>